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  <p:embeddedFont>
      <p:font typeface="Alfa Slab One" panose="020B0604020202020204" charset="0"/>
      <p:regular r:id="rId26"/>
    </p:embeddedFont>
    <p:embeddedFont>
      <p:font typeface="Merriweather" panose="020B0604020202020204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74b873d8d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74b873d8d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74b873d8d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74b873d8d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74b873d8d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74b873d8d6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4b873d8d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74b873d8d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74b873d8d6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74b873d8d6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74b873d8d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74b873d8d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74b873d8d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74b873d8d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74b873d8d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74b873d8d6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74b873d8d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74b873d8d6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4b873d8d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74b873d8d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4b873d8d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4b873d8d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4b873d8d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74b873d8d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74b873d8d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74b873d8d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4b873d8d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4b873d8d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74b873d8d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74b873d8d6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74b873d8d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74b873d8d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74b873d8d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74b873d8d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ggiembk/status/1591059429054902273?s=51&amp;t=wKiAHUPk7agXIdXY0sfd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Alton Redbirds Basketball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2022-2023 Parent Meeting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21, 6:30 pm, AHS Library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Coaching Expectations 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000000"/>
                </a:solidFill>
              </a:rPr>
              <a:t>How we coach?</a:t>
            </a:r>
            <a:endParaRPr sz="2600" u="sng">
              <a:solidFill>
                <a:srgbClr val="000000"/>
              </a:solidFill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600"/>
              <a:buAutoNum type="arabicPeriod"/>
            </a:pPr>
            <a:r>
              <a:rPr lang="en" sz="2600">
                <a:solidFill>
                  <a:srgbClr val="000000"/>
                </a:solidFill>
              </a:rPr>
              <a:t>Tell ‘em the truth</a:t>
            </a:r>
            <a:endParaRPr sz="2600">
              <a:solidFill>
                <a:srgbClr val="00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AutoNum type="arabicPeriod"/>
            </a:pPr>
            <a:r>
              <a:rPr lang="en" sz="2600">
                <a:solidFill>
                  <a:srgbClr val="000000"/>
                </a:solidFill>
              </a:rPr>
              <a:t>Attempt to love ‘em more than you</a:t>
            </a:r>
            <a:endParaRPr sz="2600">
              <a:solidFill>
                <a:srgbClr val="00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AutoNum type="arabicPeriod"/>
            </a:pPr>
            <a:r>
              <a:rPr lang="en" sz="2600">
                <a:solidFill>
                  <a:srgbClr val="000000"/>
                </a:solidFill>
              </a:rPr>
              <a:t>Hold them accountable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000000"/>
                </a:solidFill>
              </a:rPr>
              <a:t>What we expect from you?</a:t>
            </a:r>
            <a:endParaRPr sz="2500" u="sng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>
                <a:solidFill>
                  <a:srgbClr val="000000"/>
                </a:solidFill>
              </a:rPr>
              <a:t>Show up everyday</a:t>
            </a:r>
            <a:endParaRPr sz="250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>
                <a:solidFill>
                  <a:srgbClr val="000000"/>
                </a:solidFill>
              </a:rPr>
              <a:t>Tell the truth</a:t>
            </a:r>
            <a:endParaRPr sz="250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>
                <a:solidFill>
                  <a:srgbClr val="000000"/>
                </a:solidFill>
              </a:rPr>
              <a:t>Hold us accountable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2007800" y="4319575"/>
            <a:ext cx="4975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solidFill>
                  <a:srgbClr val="0000F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It takes a village!</a:t>
            </a:r>
            <a:endParaRPr sz="3600" i="1">
              <a:solidFill>
                <a:srgbClr val="0000FF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 Expectations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#samedudeveryday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Have a GOOD attitude and give a GREAT effort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 a GREAT teammate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People will forget what you said, people forget what you did, but people will NEVER forget how you made them feel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 Tough, Compete, Have Fun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Soft &amp; Selfish will never play here</a:t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943900" y="4463575"/>
            <a:ext cx="788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“Huddles, high fives, have fun!”</a:t>
            </a:r>
            <a:endParaRPr sz="300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Playing Time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Your son will know why he is playing</a:t>
            </a:r>
            <a:endParaRPr sz="36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Your son will also know why he is not playing</a:t>
            </a:r>
            <a:endParaRPr sz="36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Two issues in seven years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719925" y="4127600"/>
            <a:ext cx="819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Georgia"/>
                <a:ea typeface="Georgia"/>
                <a:cs typeface="Georgia"/>
                <a:sym typeface="Georgia"/>
              </a:rPr>
              <a:t>My job is to make my coach play me. 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Georgia"/>
                <a:ea typeface="Georgia"/>
                <a:cs typeface="Georgia"/>
                <a:sym typeface="Georgia"/>
              </a:rPr>
              <a:t>- Shane Battier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Expectations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11287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Clap your hands!</a:t>
            </a:r>
            <a:endParaRPr sz="30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b="1"/>
              <a:t>Positive voice!</a:t>
            </a:r>
            <a:endParaRPr sz="30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b="1"/>
              <a:t>Biggest fan!</a:t>
            </a:r>
            <a:endParaRPr sz="30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b="1"/>
              <a:t>The Team, The Team, The Team</a:t>
            </a:r>
            <a:endParaRPr sz="30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Your son will not play if you want to coach from the stands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Your son will not play if you want to act out</a:t>
            </a:r>
            <a:endParaRPr/>
          </a:p>
        </p:txBody>
      </p:sp>
      <p:sp>
        <p:nvSpPr>
          <p:cNvPr id="146" name="Google Shape;146;p25"/>
          <p:cNvSpPr txBox="1"/>
          <p:nvPr/>
        </p:nvSpPr>
        <p:spPr>
          <a:xfrm rot="-813348">
            <a:off x="394403" y="1383894"/>
            <a:ext cx="2047849" cy="61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“I wish he would just be quiet!”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 rot="-1392086">
            <a:off x="375909" y="2191809"/>
            <a:ext cx="2375845" cy="61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“She doesn’t even know what is going on.”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 rot="-600243">
            <a:off x="6599428" y="439980"/>
            <a:ext cx="2279560" cy="61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  <a:latin typeface="Proxima Nova"/>
                <a:ea typeface="Proxima Nova"/>
                <a:cs typeface="Proxima Nova"/>
                <a:sym typeface="Proxima Nova"/>
              </a:rPr>
              <a:t>“Does he really think I’m listening to him?”</a:t>
            </a:r>
            <a:endParaRPr>
              <a:highlight>
                <a:srgbClr val="FFFF00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 rot="-718781">
            <a:off x="6338215" y="1391831"/>
            <a:ext cx="2577024" cy="40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Proxima Nova"/>
                <a:ea typeface="Proxima Nova"/>
                <a:cs typeface="Proxima Nova"/>
                <a:sym typeface="Proxima Nova"/>
              </a:rPr>
              <a:t>“How embarrassing, right?”</a:t>
            </a:r>
            <a:endParaRPr u="sng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 rot="737165">
            <a:off x="6151347" y="3567632"/>
            <a:ext cx="2603937" cy="8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“He really believes I’ll play better if he just yells like a fool!”</a:t>
            </a:r>
            <a:endParaRPr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Needs/Wish List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Freshmen Uniforms $1800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Sophomore Uniforms $1800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Hudl Assist $800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Dr. Dish , 2 total, $8000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Replace original Dr. Dish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Trade in second machine for updated model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JV Uniforms $1800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Building 101</a:t>
            </a: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u="sng">
                <a:solidFill>
                  <a:srgbClr val="000000"/>
                </a:solidFill>
              </a:rPr>
              <a:t>How to build a program</a:t>
            </a:r>
            <a:endParaRPr sz="3400" b="1" u="sng">
              <a:solidFill>
                <a:srgbClr val="000000"/>
              </a:solidFill>
            </a:endParaRPr>
          </a:p>
          <a:p>
            <a:pPr marL="457200" lvl="0" indent="-444500" algn="ctr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AutoNum type="arabicPeriod"/>
            </a:pPr>
            <a:r>
              <a:rPr lang="en" sz="3400">
                <a:solidFill>
                  <a:srgbClr val="000000"/>
                </a:solidFill>
              </a:rPr>
              <a:t>Eliminate selfish people, players, families</a:t>
            </a:r>
            <a:endParaRPr sz="3400">
              <a:solidFill>
                <a:srgbClr val="000000"/>
              </a:solidFill>
            </a:endParaRPr>
          </a:p>
          <a:p>
            <a:pPr marL="457200" lvl="0" indent="-4445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AutoNum type="arabicPeriod"/>
            </a:pPr>
            <a:r>
              <a:rPr lang="en" sz="3400">
                <a:solidFill>
                  <a:srgbClr val="000000"/>
                </a:solidFill>
              </a:rPr>
              <a:t>Hold them accountable</a:t>
            </a:r>
            <a:endParaRPr sz="3400">
              <a:solidFill>
                <a:srgbClr val="000000"/>
              </a:solidFill>
            </a:endParaRPr>
          </a:p>
          <a:p>
            <a:pPr marL="457200" lvl="0" indent="-4445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AutoNum type="arabicPeriod"/>
            </a:pPr>
            <a:r>
              <a:rPr lang="en" sz="3400">
                <a:solidFill>
                  <a:srgbClr val="000000"/>
                </a:solidFill>
              </a:rPr>
              <a:t>Demand excellence</a:t>
            </a:r>
            <a:endParaRPr sz="3400">
              <a:solidFill>
                <a:srgbClr val="000000"/>
              </a:solidFill>
            </a:endParaRPr>
          </a:p>
          <a:p>
            <a:pPr marL="457200" lvl="0" indent="-4445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AutoNum type="arabicPeriod"/>
            </a:pPr>
            <a:r>
              <a:rPr lang="en" sz="3400">
                <a:solidFill>
                  <a:srgbClr val="000000"/>
                </a:solidFill>
              </a:rPr>
              <a:t>Have a plan</a:t>
            </a:r>
            <a:endParaRPr sz="3400">
              <a:solidFill>
                <a:srgbClr val="000000"/>
              </a:solidFill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2527775" y="4359550"/>
            <a:ext cx="4343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“Team Together”</a:t>
            </a:r>
            <a:endParaRPr sz="36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in Leadership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101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Leadership does not come from meetings or books, it comes in your daily actions and the standards you fight for on a daily basis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Leadership is a lonely place, comes with all things good and bad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Conflict is never a bad thing when addressed properly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is not about being right or wrong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“If you want to make everyone happy or be friends with everybody go sale ice cream.”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Skipping Steps</a:t>
            </a:r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https://twitter.com/aggiembk/status/1591059429054902273?s=51&amp;t=wKiAHUPk7agXIdXY0sfdrg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7" y="1999252"/>
            <a:ext cx="4141425" cy="275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6250" y="1981563"/>
            <a:ext cx="2791300" cy="27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125" y="32425"/>
            <a:ext cx="376450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Coaching Staff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 Coach - Dylan Dudley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21 years of experience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1600 wins,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38 conference titles,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 national championships,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 state titles,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28 pros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Bank presidents, teachers, farmers, administrators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Sullivan High School, Illinois College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750" y="0"/>
            <a:ext cx="3910377" cy="415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Coaching Staff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60475"/>
            <a:ext cx="422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 JV Coach - JaQuail Townser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Head Sophomore Coach - Tony Bradley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Head Freshman Coach - Ethan Bray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Strength &amp; Conditioning Coordinator - JR Lawrence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999" y="1017724"/>
            <a:ext cx="4260301" cy="319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Why…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83400"/>
            <a:ext cx="2255773" cy="300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2250" y="0"/>
            <a:ext cx="2055500" cy="273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5775" y="2335190"/>
            <a:ext cx="1991923" cy="265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7700" y="1751450"/>
            <a:ext cx="3631524" cy="32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5326" y="0"/>
            <a:ext cx="2168675" cy="289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8">
            <a:alphaModFix/>
          </a:blip>
          <a:srcRect b="17965"/>
          <a:stretch/>
        </p:blipFill>
        <p:spPr>
          <a:xfrm>
            <a:off x="3847750" y="0"/>
            <a:ext cx="3175572" cy="233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Excuses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Be where you're supposed to be and be there when you’re supposed to be there!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 will practice over Thanksgiving and Christmas break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Weights 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Two times a week during the season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Three times a week off season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 do NOT miss school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 do NOT show up late to school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Injuries &amp; Sickness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Injuries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Call 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Utilize our athletic trainer, Andy Renner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Emergency room/doctor visit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Game injuries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One Day Sickness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such thing as one day sickness 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300" y="1017725"/>
            <a:ext cx="37960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Transportation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1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Redbirds basketball student-athletes will ride the bus to all away games.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Away games transportation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Student-athletes may travel back with their parents only.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Sign out sheet available after each game.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532" y="1355275"/>
            <a:ext cx="4311975" cy="27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Success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No Ds or Fs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Google Classroom/Skyward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Study Hall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To Be Determined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Eligibility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Coaches Discretion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How to succeed in school?</a:t>
            </a:r>
            <a:endParaRPr b="1" u="sng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Show up everyday on time PREPARED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	Chromebook, pen/pencil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Turn in all assignments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 	Late better than never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Engage your teacher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-	Hello, Hi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-	Answer one question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Fundraising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279700" y="1496450"/>
            <a:ext cx="372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HundredX Campaign</a:t>
            </a:r>
            <a:endParaRPr b="1" u="sng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Each player responsible for $300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$2 per review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10 people compete 15 reviews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Each review takes ONE minute to complete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Email is never shared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650</Words>
  <Application>Microsoft Office PowerPoint</Application>
  <PresentationFormat>On-screen Show (16:9)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Proxima Nova</vt:lpstr>
      <vt:lpstr>Impact</vt:lpstr>
      <vt:lpstr>Arial</vt:lpstr>
      <vt:lpstr>Alfa Slab One</vt:lpstr>
      <vt:lpstr>Merriweather</vt:lpstr>
      <vt:lpstr>Georgia</vt:lpstr>
      <vt:lpstr>Gameday</vt:lpstr>
      <vt:lpstr>Alton Redbirds Basketball</vt:lpstr>
      <vt:lpstr>Coaching Staff</vt:lpstr>
      <vt:lpstr>Coaching Staff</vt:lpstr>
      <vt:lpstr>My  Why…</vt:lpstr>
      <vt:lpstr>No Excuses</vt:lpstr>
      <vt:lpstr>Injuries &amp; Sickness</vt:lpstr>
      <vt:lpstr>Transportation</vt:lpstr>
      <vt:lpstr>Academic Success</vt:lpstr>
      <vt:lpstr>Program  Fundraising</vt:lpstr>
      <vt:lpstr>Coaching Expectations </vt:lpstr>
      <vt:lpstr>Player Expectations</vt:lpstr>
      <vt:lpstr>Playing Time</vt:lpstr>
      <vt:lpstr>Parent Expectations</vt:lpstr>
      <vt:lpstr>Program Needs/Wish List</vt:lpstr>
      <vt:lpstr>Program Building 101</vt:lpstr>
      <vt:lpstr>Lessons in Leadership</vt:lpstr>
      <vt:lpstr>No Skipping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Alton Redbirds Basketball</dc:title>
  <dc:creator>Christopher Kusnerick</dc:creator>
  <cp:lastModifiedBy>Christopher Kusnerick</cp:lastModifiedBy>
  <cp:revision>2</cp:revision>
  <dcterms:modified xsi:type="dcterms:W3CDTF">2022-11-21T19:23:08Z</dcterms:modified>
</cp:coreProperties>
</file>